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FE6"/>
    <a:srgbClr val="F4F6ED"/>
    <a:srgbClr val="FFF1EA"/>
    <a:srgbClr val="FFE4DE"/>
    <a:srgbClr val="FFFFFF"/>
    <a:srgbClr val="FBE5E6"/>
    <a:srgbClr val="94C748"/>
    <a:srgbClr val="68ACDF"/>
    <a:srgbClr val="FBDDE1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>
        <p:scale>
          <a:sx n="400" d="100"/>
          <a:sy n="400" d="100"/>
        </p:scale>
        <p:origin x="-5400" y="-9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66AF37B-A779-0B63-45B6-2B08F18B0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DF5"/>
              </a:clrFrom>
              <a:clrTo>
                <a:srgbClr val="FFFDF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" y="-40743"/>
            <a:ext cx="9180946" cy="73297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9A6A01-8424-EBE6-0355-98F3E515A61B}"/>
              </a:ext>
            </a:extLst>
          </p:cNvPr>
          <p:cNvSpPr txBox="1"/>
          <p:nvPr/>
        </p:nvSpPr>
        <p:spPr>
          <a:xfrm>
            <a:off x="2752347" y="1570183"/>
            <a:ext cx="1274708" cy="646331"/>
          </a:xfrm>
          <a:prstGeom prst="rect">
            <a:avLst/>
          </a:prstGeom>
          <a:solidFill>
            <a:srgbClr val="FFE4DE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+mn-ea"/>
              </a:rPr>
              <a:t>기억</a:t>
            </a:r>
            <a:r>
              <a:rPr lang="en-US" altLang="ko-KR" dirty="0">
                <a:latin typeface="+mn-ea"/>
              </a:rPr>
              <a:t>, </a:t>
            </a:r>
            <a:br>
              <a:rPr lang="en-US" altLang="ko-KR" dirty="0">
                <a:latin typeface="+mn-ea"/>
              </a:rPr>
            </a:br>
            <a:r>
              <a:rPr lang="ko-KR" altLang="en-US" dirty="0">
                <a:latin typeface="+mn-ea"/>
              </a:rPr>
              <a:t>생각</a:t>
            </a:r>
            <a:r>
              <a:rPr lang="en-US" altLang="ko-KR" dirty="0">
                <a:latin typeface="+mn-ea"/>
              </a:rPr>
              <a:t>(</a:t>
            </a:r>
            <a:r>
              <a:rPr lang="ko-KR" altLang="en-US" dirty="0">
                <a:latin typeface="+mn-ea"/>
              </a:rPr>
              <a:t>판단</a:t>
            </a:r>
            <a:r>
              <a:rPr lang="en-US" altLang="ko-KR" dirty="0">
                <a:latin typeface="+mn-ea"/>
              </a:rPr>
              <a:t>)</a:t>
            </a:r>
            <a:endParaRPr lang="ko-KR" altLang="en-US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10DEA9-070E-09E5-0B4C-6CA1BA028884}"/>
              </a:ext>
            </a:extLst>
          </p:cNvPr>
          <p:cNvSpPr txBox="1"/>
          <p:nvPr/>
        </p:nvSpPr>
        <p:spPr>
          <a:xfrm>
            <a:off x="2637373" y="3393455"/>
            <a:ext cx="701141" cy="369332"/>
          </a:xfrm>
          <a:prstGeom prst="rect">
            <a:avLst/>
          </a:prstGeom>
          <a:solidFill>
            <a:srgbClr val="FFE4DE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dirty="0">
                <a:latin typeface="+mn-ea"/>
              </a:rPr>
              <a:t>신경계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CB14D8-7FF1-B663-459F-BD50C203EDF6}"/>
              </a:ext>
            </a:extLst>
          </p:cNvPr>
          <p:cNvSpPr txBox="1"/>
          <p:nvPr/>
        </p:nvSpPr>
        <p:spPr>
          <a:xfrm>
            <a:off x="2637373" y="4426918"/>
            <a:ext cx="701141" cy="369332"/>
          </a:xfrm>
          <a:prstGeom prst="rect">
            <a:avLst/>
          </a:prstGeom>
          <a:solidFill>
            <a:srgbClr val="FFE4DE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>
                <a:latin typeface="+mn-ea"/>
              </a:rPr>
              <a:t>골격계</a:t>
            </a:r>
            <a:endParaRPr lang="ko-KR" altLang="en-US" dirty="0">
              <a:latin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EC1D51-8527-7AF7-B153-1BE8FE6E0E92}"/>
              </a:ext>
            </a:extLst>
          </p:cNvPr>
          <p:cNvSpPr txBox="1"/>
          <p:nvPr/>
        </p:nvSpPr>
        <p:spPr>
          <a:xfrm>
            <a:off x="2637373" y="4939728"/>
            <a:ext cx="701141" cy="369332"/>
          </a:xfrm>
          <a:prstGeom prst="rect">
            <a:avLst/>
          </a:prstGeom>
          <a:solidFill>
            <a:srgbClr val="FFE4DE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dirty="0" err="1">
                <a:latin typeface="+mn-ea"/>
              </a:rPr>
              <a:t>근육계</a:t>
            </a:r>
            <a:endParaRPr lang="ko-KR" altLang="en-US" dirty="0">
              <a:latin typeface="+mn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F0D80D-E206-FD0C-4A5B-59E647A7E8E7}"/>
              </a:ext>
            </a:extLst>
          </p:cNvPr>
          <p:cNvSpPr txBox="1"/>
          <p:nvPr/>
        </p:nvSpPr>
        <p:spPr>
          <a:xfrm>
            <a:off x="3389701" y="2777243"/>
            <a:ext cx="701141" cy="338554"/>
          </a:xfrm>
          <a:prstGeom prst="rect">
            <a:avLst/>
          </a:prstGeom>
          <a:solidFill>
            <a:srgbClr val="FFF1EA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 dirty="0">
                <a:latin typeface="+mn-ea"/>
              </a:rPr>
              <a:t>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8DFC96-FA14-681E-A854-97A07313342D}"/>
              </a:ext>
            </a:extLst>
          </p:cNvPr>
          <p:cNvSpPr txBox="1"/>
          <p:nvPr/>
        </p:nvSpPr>
        <p:spPr>
          <a:xfrm>
            <a:off x="3389701" y="3259723"/>
            <a:ext cx="701141" cy="246221"/>
          </a:xfrm>
          <a:prstGeom prst="rect">
            <a:avLst/>
          </a:prstGeom>
          <a:solidFill>
            <a:srgbClr val="FFF1EA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600" spc="-300" dirty="0">
                <a:latin typeface="+mn-ea"/>
              </a:rPr>
              <a:t>각종 감각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F652FC-F1AA-E427-7AB6-BC947201BE0E}"/>
              </a:ext>
            </a:extLst>
          </p:cNvPr>
          <p:cNvSpPr txBox="1"/>
          <p:nvPr/>
        </p:nvSpPr>
        <p:spPr>
          <a:xfrm>
            <a:off x="3389701" y="3502070"/>
            <a:ext cx="701141" cy="738664"/>
          </a:xfrm>
          <a:prstGeom prst="rect">
            <a:avLst/>
          </a:prstGeom>
          <a:solidFill>
            <a:srgbClr val="FFF1EA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ko-KR" sz="1600" dirty="0">
                <a:latin typeface="+mn-ea"/>
              </a:rPr>
              <a:t>(</a:t>
            </a:r>
            <a:r>
              <a:rPr lang="ko-KR" altLang="en-US" sz="1600" dirty="0">
                <a:latin typeface="+mn-ea"/>
              </a:rPr>
              <a:t>눈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코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입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귀</a:t>
            </a:r>
            <a:r>
              <a:rPr lang="en-US" altLang="ko-KR" sz="1600" dirty="0">
                <a:latin typeface="+mn-ea"/>
              </a:rPr>
              <a:t>, </a:t>
            </a:r>
            <a:r>
              <a:rPr lang="ko-KR" altLang="en-US" sz="1600" dirty="0">
                <a:latin typeface="+mn-ea"/>
              </a:rPr>
              <a:t>피부</a:t>
            </a:r>
            <a:r>
              <a:rPr lang="en-US" altLang="ko-KR" sz="1600" dirty="0">
                <a:latin typeface="+mn-ea"/>
              </a:rPr>
              <a:t>)</a:t>
            </a:r>
            <a:endParaRPr lang="ko-KR" altLang="en-US" sz="1600" dirty="0">
              <a:latin typeface="+mn-ea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29AE81-35BD-90A1-D6E0-104421D21241}"/>
              </a:ext>
            </a:extLst>
          </p:cNvPr>
          <p:cNvSpPr txBox="1"/>
          <p:nvPr/>
        </p:nvSpPr>
        <p:spPr>
          <a:xfrm>
            <a:off x="3389701" y="4506526"/>
            <a:ext cx="701141" cy="246221"/>
          </a:xfrm>
          <a:prstGeom prst="rect">
            <a:avLst/>
          </a:prstGeom>
          <a:solidFill>
            <a:srgbClr val="FFF1EA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600" spc="-300" dirty="0">
                <a:latin typeface="+mn-ea"/>
              </a:rPr>
              <a:t>뼈와 관절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3C913D-F3C9-1365-4934-DB5273B8149F}"/>
              </a:ext>
            </a:extLst>
          </p:cNvPr>
          <p:cNvSpPr txBox="1"/>
          <p:nvPr/>
        </p:nvSpPr>
        <p:spPr>
          <a:xfrm>
            <a:off x="3389701" y="4996400"/>
            <a:ext cx="701141" cy="246221"/>
          </a:xfrm>
          <a:prstGeom prst="rect">
            <a:avLst/>
          </a:prstGeom>
          <a:solidFill>
            <a:srgbClr val="FFF1EA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600">
                <a:latin typeface="+mn-ea"/>
              </a:rPr>
              <a:t>근육</a:t>
            </a:r>
            <a:endParaRPr lang="ko-KR" altLang="en-US" sz="1600" dirty="0"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F45F5C-6734-997B-C4ED-89E9AE5F5B0F}"/>
              </a:ext>
            </a:extLst>
          </p:cNvPr>
          <p:cNvSpPr txBox="1"/>
          <p:nvPr/>
        </p:nvSpPr>
        <p:spPr>
          <a:xfrm>
            <a:off x="4974795" y="1572521"/>
            <a:ext cx="654480" cy="646331"/>
          </a:xfrm>
          <a:prstGeom prst="rect">
            <a:avLst/>
          </a:prstGeom>
          <a:solidFill>
            <a:srgbClr val="F4F6ED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pc="-150" dirty="0">
                <a:latin typeface="+mn-ea"/>
              </a:rPr>
              <a:t>소프트웨어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EA19249-5995-496B-AE06-2BC7BAADE143}"/>
              </a:ext>
            </a:extLst>
          </p:cNvPr>
          <p:cNvSpPr txBox="1"/>
          <p:nvPr/>
        </p:nvSpPr>
        <p:spPr>
          <a:xfrm>
            <a:off x="4974795" y="3123170"/>
            <a:ext cx="654480" cy="646331"/>
          </a:xfrm>
          <a:prstGeom prst="rect">
            <a:avLst/>
          </a:prstGeom>
          <a:solidFill>
            <a:srgbClr val="F4F6ED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>
                <a:latin typeface="+mn-ea"/>
              </a:rPr>
              <a:t>하드웨어</a:t>
            </a:r>
            <a:endParaRPr lang="ko-KR" altLang="en-US" dirty="0"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65F082-4DBB-9FD6-D0B7-5098ED072157}"/>
              </a:ext>
            </a:extLst>
          </p:cNvPr>
          <p:cNvSpPr txBox="1"/>
          <p:nvPr/>
        </p:nvSpPr>
        <p:spPr>
          <a:xfrm>
            <a:off x="4206660" y="1293485"/>
            <a:ext cx="720146" cy="584775"/>
          </a:xfrm>
          <a:prstGeom prst="rect">
            <a:avLst/>
          </a:prstGeom>
          <a:solidFill>
            <a:srgbClr val="E4EFE6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 spc="-300" dirty="0">
                <a:latin typeface="+mn-ea"/>
              </a:rPr>
              <a:t>로봇</a:t>
            </a:r>
            <a:endParaRPr lang="en-US" altLang="ko-KR" sz="1600" spc="-300" dirty="0">
              <a:latin typeface="+mn-ea"/>
            </a:endParaRPr>
          </a:p>
          <a:p>
            <a:pPr algn="ctr"/>
            <a:r>
              <a:rPr lang="ko-KR" altLang="en-US" sz="1600" spc="-300" dirty="0">
                <a:latin typeface="+mn-ea"/>
              </a:rPr>
              <a:t>운영체제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BB681E-E5E3-088E-99E5-BC7E5FDAA3D2}"/>
              </a:ext>
            </a:extLst>
          </p:cNvPr>
          <p:cNvSpPr txBox="1"/>
          <p:nvPr/>
        </p:nvSpPr>
        <p:spPr>
          <a:xfrm>
            <a:off x="4206660" y="2010241"/>
            <a:ext cx="720146" cy="584775"/>
          </a:xfrm>
          <a:prstGeom prst="rect">
            <a:avLst/>
          </a:prstGeom>
          <a:solidFill>
            <a:srgbClr val="E4EFE6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 spc="-300" dirty="0">
                <a:latin typeface="+mn-ea"/>
              </a:rPr>
              <a:t>로봇 제어</a:t>
            </a:r>
            <a:endParaRPr lang="en-US" altLang="ko-KR" sz="1600" spc="-300" dirty="0">
              <a:latin typeface="+mn-ea"/>
            </a:endParaRPr>
          </a:p>
          <a:p>
            <a:pPr algn="ctr"/>
            <a:r>
              <a:rPr lang="ko-KR" altLang="en-US" sz="1600" spc="-300" dirty="0">
                <a:latin typeface="+mn-ea"/>
              </a:rPr>
              <a:t>프로그램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8308C45-9C34-114E-937E-696B91C6C847}"/>
              </a:ext>
            </a:extLst>
          </p:cNvPr>
          <p:cNvSpPr txBox="1"/>
          <p:nvPr/>
        </p:nvSpPr>
        <p:spPr>
          <a:xfrm>
            <a:off x="4206660" y="2777243"/>
            <a:ext cx="720146" cy="338554"/>
          </a:xfrm>
          <a:prstGeom prst="rect">
            <a:avLst/>
          </a:prstGeom>
          <a:solidFill>
            <a:srgbClr val="E4EFE6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>
                <a:latin typeface="+mn-ea"/>
              </a:rPr>
              <a:t>제어부</a:t>
            </a:r>
            <a:endParaRPr lang="ko-KR" altLang="en-US" sz="1600" dirty="0">
              <a:latin typeface="+mn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6D9E0B-F32C-3545-0BF0-74BCCB1AC067}"/>
              </a:ext>
            </a:extLst>
          </p:cNvPr>
          <p:cNvSpPr txBox="1"/>
          <p:nvPr/>
        </p:nvSpPr>
        <p:spPr>
          <a:xfrm>
            <a:off x="4206660" y="3600224"/>
            <a:ext cx="720146" cy="338554"/>
          </a:xfrm>
          <a:prstGeom prst="rect">
            <a:avLst/>
          </a:prstGeom>
          <a:solidFill>
            <a:srgbClr val="E4EFE6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>
                <a:latin typeface="+mn-ea"/>
              </a:rPr>
              <a:t>센서부</a:t>
            </a:r>
            <a:endParaRPr lang="ko-KR" altLang="en-US" sz="1600" dirty="0">
              <a:latin typeface="+mn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B51706-F869-7736-08AC-EE365E005D76}"/>
              </a:ext>
            </a:extLst>
          </p:cNvPr>
          <p:cNvSpPr txBox="1"/>
          <p:nvPr/>
        </p:nvSpPr>
        <p:spPr>
          <a:xfrm>
            <a:off x="4206660" y="4465030"/>
            <a:ext cx="720146" cy="338554"/>
          </a:xfrm>
          <a:prstGeom prst="rect">
            <a:avLst/>
          </a:prstGeom>
          <a:solidFill>
            <a:srgbClr val="E4EFE6"/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ko-KR" altLang="en-US" sz="1600">
                <a:latin typeface="+mn-ea"/>
              </a:rPr>
              <a:t>기구부</a:t>
            </a:r>
            <a:endParaRPr lang="ko-KR" altLang="en-US" sz="1600" dirty="0">
              <a:latin typeface="+mn-ea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65FB55-4BB7-5E80-A3D1-101D6248A1DD}"/>
              </a:ext>
            </a:extLst>
          </p:cNvPr>
          <p:cNvSpPr txBox="1"/>
          <p:nvPr/>
        </p:nvSpPr>
        <p:spPr>
          <a:xfrm>
            <a:off x="4206660" y="4996399"/>
            <a:ext cx="720146" cy="246221"/>
          </a:xfrm>
          <a:prstGeom prst="rect">
            <a:avLst/>
          </a:prstGeom>
          <a:solidFill>
            <a:srgbClr val="E4EFE6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600">
                <a:latin typeface="+mn-ea"/>
              </a:rPr>
              <a:t>구동부</a:t>
            </a:r>
            <a:endParaRPr lang="ko-KR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156</TotalTime>
  <Words>38</Words>
  <Application>Microsoft Office PowerPoint</Application>
  <PresentationFormat>화면 슬라이드 쇼(4:3)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18</cp:revision>
  <dcterms:created xsi:type="dcterms:W3CDTF">2024-11-29T07:51:56Z</dcterms:created>
  <dcterms:modified xsi:type="dcterms:W3CDTF">2024-12-27T06:36:27Z</dcterms:modified>
</cp:coreProperties>
</file>